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7" r:id="rId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1750" autoAdjust="0"/>
  </p:normalViewPr>
  <p:slideViewPr>
    <p:cSldViewPr>
      <p:cViewPr>
        <p:scale>
          <a:sx n="63" d="100"/>
          <a:sy n="63" d="100"/>
        </p:scale>
        <p:origin x="-1644" y="-12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52921BC-7828-47D4-B5F2-F223828185E8}" type="datetimeFigureOut">
              <a:rPr lang="en-US" smtClean="0"/>
              <a:t>2/3/2019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C88975C-695E-4B8F-ADC6-319521FE9DB3}" type="slidenum">
              <a:rPr lang="en-US" smtClean="0"/>
              <a:t>‹#›</a:t>
            </a:fld>
            <a:endParaRPr lang="en-US"/>
          </a:p>
        </p:txBody>
      </p:sp>
    </p:spTree>
    <p:extLst>
      <p:ext uri="{BB962C8B-B14F-4D97-AF65-F5344CB8AC3E}">
        <p14:creationId xmlns:p14="http://schemas.microsoft.com/office/powerpoint/2010/main" val="16584769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smtClean="0">
                <a:solidFill>
                  <a:schemeClr val="tx1"/>
                </a:solidFill>
                <a:effectLst/>
                <a:latin typeface="+mn-lt"/>
                <a:ea typeface="+mn-ea"/>
                <a:cs typeface="+mn-cs"/>
              </a:rPr>
              <a:t>It </a:t>
            </a:r>
            <a:r>
              <a:rPr lang="en-US" sz="1200" kern="1200" dirty="0" smtClean="0">
                <a:solidFill>
                  <a:schemeClr val="tx1"/>
                </a:solidFill>
                <a:effectLst/>
                <a:latin typeface="+mn-lt"/>
                <a:ea typeface="+mn-ea"/>
                <a:cs typeface="+mn-cs"/>
              </a:rPr>
              <a:t>is projected that there will still have the lowest number of stockpiles since the year 2005. Major power producers such as Xcel Energy Inc. (XEL) claim that the amount of coal they receive is not sufficient. The delays in rail confirm that the utilities have not yet build inventories that fell drastically to seven year low during winter. This has prompted the utilities to opt using an alternative which is majorly natural gas which at the end increases the cost to consumers.</a:t>
            </a:r>
          </a:p>
          <a:p>
            <a:endParaRPr lang="en-US" dirty="0"/>
          </a:p>
        </p:txBody>
      </p:sp>
      <p:sp>
        <p:nvSpPr>
          <p:cNvPr id="4" name="Slide Number Placeholder 3"/>
          <p:cNvSpPr>
            <a:spLocks noGrp="1"/>
          </p:cNvSpPr>
          <p:nvPr>
            <p:ph type="sldNum" sz="quarter" idx="10"/>
          </p:nvPr>
        </p:nvSpPr>
        <p:spPr/>
        <p:txBody>
          <a:bodyPr/>
          <a:lstStyle/>
          <a:p>
            <a:fld id="{4C88975C-695E-4B8F-ADC6-319521FE9DB3}" type="slidenum">
              <a:rPr lang="en-US" smtClean="0"/>
              <a:t>1</a:t>
            </a:fld>
            <a:endParaRPr lang="en-US"/>
          </a:p>
        </p:txBody>
      </p:sp>
    </p:spTree>
    <p:extLst>
      <p:ext uri="{BB962C8B-B14F-4D97-AF65-F5344CB8AC3E}">
        <p14:creationId xmlns:p14="http://schemas.microsoft.com/office/powerpoint/2010/main" val="32045538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2/3/2019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2/3/2019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2/3/2019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2/3/2019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2/3/2019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Cheap oil jamming rails</a:t>
            </a:r>
            <a:endParaRPr lang="en-US" dirty="0"/>
          </a:p>
        </p:txBody>
      </p:sp>
      <p:sp>
        <p:nvSpPr>
          <p:cNvPr id="4" name="Content Placeholder 3"/>
          <p:cNvSpPr>
            <a:spLocks noGrp="1"/>
          </p:cNvSpPr>
          <p:nvPr>
            <p:ph idx="1"/>
          </p:nvPr>
        </p:nvSpPr>
        <p:spPr/>
        <p:txBody>
          <a:bodyPr>
            <a:normAutofit fontScale="92500" lnSpcReduction="10000"/>
          </a:bodyPr>
          <a:lstStyle/>
          <a:p>
            <a:pPr marL="0" indent="0">
              <a:buNone/>
            </a:pPr>
            <a:r>
              <a:rPr lang="en-US" dirty="0" smtClean="0"/>
              <a:t>Despite the fact that U.S has the largest coal reserves in the world, its cost of electricity is high due to its poor system of coal transportation</a:t>
            </a:r>
            <a:r>
              <a:rPr lang="en-US" dirty="0" smtClean="0"/>
              <a:t>. An increase in the cost of electricity is as a result of use of the natural gas as coal’s alternative. </a:t>
            </a:r>
            <a:r>
              <a:rPr lang="en-US" dirty="0" smtClean="0"/>
              <a:t>If nothing is done to have the coal transport system structured , then the insufficient supply of coal to the mines will go along way affecting the coming generations as the cost of electricity will be more costly than before. </a:t>
            </a:r>
            <a:endParaRPr lang="en-US" dirty="0" smtClean="0"/>
          </a:p>
          <a:p>
            <a:endParaRPr lang="en-US" dirty="0" smtClean="0"/>
          </a:p>
          <a:p>
            <a:endParaRPr lang="en-US" dirty="0"/>
          </a:p>
        </p:txBody>
      </p:sp>
    </p:spTree>
    <p:extLst>
      <p:ext uri="{BB962C8B-B14F-4D97-AF65-F5344CB8AC3E}">
        <p14:creationId xmlns:p14="http://schemas.microsoft.com/office/powerpoint/2010/main" val="3165725077"/>
      </p:ext>
    </p:extLst>
  </p:cSld>
  <p:clrMapOvr>
    <a:masterClrMapping/>
  </p:clrMapOvr>
</p:sld>
</file>

<file path=ppt/theme/theme1.xml><?xml version="1.0" encoding="utf-8"?>
<a:theme xmlns:a="http://schemas.openxmlformats.org/drawingml/2006/main" name="New Microsoft PowerPoint Presentation (3)">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 Microsoft PowerPoint Presentation (3)</Template>
  <TotalTime>47</TotalTime>
  <Words>186</Words>
  <Application>Microsoft Office PowerPoint</Application>
  <PresentationFormat>On-screen Show (4:3)</PresentationFormat>
  <Paragraphs>4</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New Microsoft PowerPoint Presentation (3)</vt:lpstr>
      <vt:lpstr>Cheap oil jamming rails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Kanyoi</dc:creator>
  <cp:lastModifiedBy>Kanyoi</cp:lastModifiedBy>
  <cp:revision>8</cp:revision>
  <dcterms:created xsi:type="dcterms:W3CDTF">2019-01-31T00:31:45Z</dcterms:created>
  <dcterms:modified xsi:type="dcterms:W3CDTF">2019-02-03T10:12:34Z</dcterms:modified>
</cp:coreProperties>
</file>